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742801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The mediation model of burnout.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 descr="W:\Projects\Active\Thapasya\2016\S&amp;T\Companion\Fink_COMP_SITE\JPG\Chapter43\f43-01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587" y="1447800"/>
            <a:ext cx="6758828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742801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</a:t>
            </a:r>
            <a:r>
              <a:rPr lang="en-US" sz="1200" b="1" dirty="0" smtClean="0"/>
              <a:t>2 </a:t>
            </a:r>
            <a:r>
              <a:rPr lang="en-US" sz="1200" dirty="0"/>
              <a:t>The CREW process as a response to community mismatches in a workgroup.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3</a:t>
            </a:fld>
            <a:endParaRPr lang="en-US" dirty="0"/>
          </a:p>
        </p:txBody>
      </p:sp>
      <p:pic>
        <p:nvPicPr>
          <p:cNvPr id="2" name="Picture 2" descr="W:\Projects\Active\Thapasya\2016\S&amp;T\Companion\Fink_COMP_SITE\JPG\Chapter43\f43-02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54" y="1752601"/>
            <a:ext cx="7778492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92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Chapter 43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38</cp:revision>
  <dcterms:created xsi:type="dcterms:W3CDTF">2016-04-01T05:53:55Z</dcterms:created>
  <dcterms:modified xsi:type="dcterms:W3CDTF">2016-05-12T11:49:11Z</dcterms:modified>
</cp:coreProperties>
</file>